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28" d="100"/>
          <a:sy n="128" d="100"/>
        </p:scale>
        <p:origin x="306" y="12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0.19</c:v>
                </c:pt>
                <c:pt idx="1">
                  <c:v>0.34</c:v>
                </c:pt>
                <c:pt idx="2">
                  <c:v>0.46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0.25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0.3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0.75</c:v>
                </c:pt>
                <c:pt idx="1">
                  <c:v>0.25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0.68</c:v>
                </c:pt>
                <c:pt idx="1">
                  <c:v>0.31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0.34</c:v>
                </c:pt>
                <c:pt idx="2">
                  <c:v>0.2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0.36</c:v>
                </c:pt>
                <c:pt idx="2">
                  <c:v>0.54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0.41</c:v>
                </c:pt>
                <c:pt idx="2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0.16</c:v>
                </c:pt>
                <c:pt idx="1">
                  <c:v>0.28999999999999998</c:v>
                </c:pt>
                <c:pt idx="2">
                  <c:v>0.55000000000000004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0.74</c:v>
                </c:pt>
                <c:pt idx="1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0.34</c:v>
                </c:pt>
                <c:pt idx="2">
                  <c:v>0.2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0.28000000000000003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N81057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N81057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Tower House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St.Paul’S Hc, High Street, Runcorn WA7 1AB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440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N81057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https://gp-patient.co.uk/PatientExperiences?practicecode=N81057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Tower House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45%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74%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46%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54%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Tower House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St.Paul’S Hc, High Street, Runcorn WA7 1AB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N81057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440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https://gp-patient.co.uk/PatientExperiences?practicecode=N81057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Tower House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553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Sarah Sandhu</cp:lastModifiedBy>
  <cp:revision>219</cp:revision>
  <dcterms:created xsi:type="dcterms:W3CDTF">2022-02-15T10:00:54Z</dcterms:created>
  <dcterms:modified xsi:type="dcterms:W3CDTF">2023-08-04T09:40:20Z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